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729"/>
  </p:normalViewPr>
  <p:slideViewPr>
    <p:cSldViewPr snapToGrid="0" snapToObjects="1">
      <p:cViewPr varScale="1">
        <p:scale>
          <a:sx n="98" d="100"/>
          <a:sy n="98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C4B14-F4AB-4A44-B8E2-B10760580B8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C7ADB04-250F-459E-8223-3CDD68EE6700}">
      <dgm:prSet/>
      <dgm:spPr/>
      <dgm:t>
        <a:bodyPr/>
        <a:lstStyle/>
        <a:p>
          <a:r>
            <a:rPr lang="en-US"/>
            <a:t>When Historians study an event, they use sources related to the event Ø Historians classify the sources they use in two categories called: </a:t>
          </a:r>
        </a:p>
      </dgm:t>
    </dgm:pt>
    <dgm:pt modelId="{47F36A36-16F7-43E0-BD90-39BC0B821681}" type="parTrans" cxnId="{1E0A966B-86A9-4635-9E2D-E55B4BAAE786}">
      <dgm:prSet/>
      <dgm:spPr/>
      <dgm:t>
        <a:bodyPr/>
        <a:lstStyle/>
        <a:p>
          <a:endParaRPr lang="en-US"/>
        </a:p>
      </dgm:t>
    </dgm:pt>
    <dgm:pt modelId="{7994D65A-FE2D-4073-A7FA-93AFA0A92097}" type="sibTrans" cxnId="{1E0A966B-86A9-4635-9E2D-E55B4BAAE786}">
      <dgm:prSet/>
      <dgm:spPr/>
      <dgm:t>
        <a:bodyPr/>
        <a:lstStyle/>
        <a:p>
          <a:endParaRPr lang="en-US"/>
        </a:p>
      </dgm:t>
    </dgm:pt>
    <dgm:pt modelId="{2EB05992-3ADA-4C15-97A3-B2D5353BF26A}">
      <dgm:prSet/>
      <dgm:spPr/>
      <dgm:t>
        <a:bodyPr/>
        <a:lstStyle/>
        <a:p>
          <a:r>
            <a:rPr lang="en-US"/>
            <a:t>Primary Sources </a:t>
          </a:r>
        </a:p>
      </dgm:t>
    </dgm:pt>
    <dgm:pt modelId="{CB31F786-924C-4763-88B8-4E0855F72E18}" type="parTrans" cxnId="{75F73805-4CC5-4C32-93EA-0B5577497CF9}">
      <dgm:prSet/>
      <dgm:spPr/>
      <dgm:t>
        <a:bodyPr/>
        <a:lstStyle/>
        <a:p>
          <a:endParaRPr lang="en-US"/>
        </a:p>
      </dgm:t>
    </dgm:pt>
    <dgm:pt modelId="{061E26EB-6C69-4C91-94B3-ED8E79EDD3BD}" type="sibTrans" cxnId="{75F73805-4CC5-4C32-93EA-0B5577497CF9}">
      <dgm:prSet/>
      <dgm:spPr/>
      <dgm:t>
        <a:bodyPr/>
        <a:lstStyle/>
        <a:p>
          <a:endParaRPr lang="en-US"/>
        </a:p>
      </dgm:t>
    </dgm:pt>
    <dgm:pt modelId="{4972E92A-85E4-49C8-910F-F529E7487DBD}">
      <dgm:prSet/>
      <dgm:spPr/>
      <dgm:t>
        <a:bodyPr/>
        <a:lstStyle/>
        <a:p>
          <a:r>
            <a:rPr lang="en-US"/>
            <a:t>Secondary Sources</a:t>
          </a:r>
        </a:p>
      </dgm:t>
    </dgm:pt>
    <dgm:pt modelId="{0949B520-F02B-4F71-994B-075CFE529100}" type="parTrans" cxnId="{217CFA27-7DDA-4C69-A7DA-26002D0183D3}">
      <dgm:prSet/>
      <dgm:spPr/>
      <dgm:t>
        <a:bodyPr/>
        <a:lstStyle/>
        <a:p>
          <a:endParaRPr lang="en-US"/>
        </a:p>
      </dgm:t>
    </dgm:pt>
    <dgm:pt modelId="{C19276C3-291B-440D-B2B9-8BA37FC6C1E4}" type="sibTrans" cxnId="{217CFA27-7DDA-4C69-A7DA-26002D0183D3}">
      <dgm:prSet/>
      <dgm:spPr/>
      <dgm:t>
        <a:bodyPr/>
        <a:lstStyle/>
        <a:p>
          <a:endParaRPr lang="en-US"/>
        </a:p>
      </dgm:t>
    </dgm:pt>
    <dgm:pt modelId="{48AFDCE1-4579-4C65-BBF1-40CFB418AC4C}" type="pres">
      <dgm:prSet presAssocID="{5E1C4B14-F4AB-4A44-B8E2-B10760580B8B}" presName="root" presStyleCnt="0">
        <dgm:presLayoutVars>
          <dgm:dir/>
          <dgm:resizeHandles val="exact"/>
        </dgm:presLayoutVars>
      </dgm:prSet>
      <dgm:spPr/>
    </dgm:pt>
    <dgm:pt modelId="{842559FB-BCC5-4A48-B605-9335971DD77D}" type="pres">
      <dgm:prSet presAssocID="{0C7ADB04-250F-459E-8223-3CDD68EE6700}" presName="compNode" presStyleCnt="0"/>
      <dgm:spPr/>
    </dgm:pt>
    <dgm:pt modelId="{A19C8277-0541-401A-8F46-B7488FC9EDB1}" type="pres">
      <dgm:prSet presAssocID="{0C7ADB04-250F-459E-8223-3CDD68EE6700}" presName="bgRect" presStyleLbl="bgShp" presStyleIdx="0" presStyleCnt="3"/>
      <dgm:spPr/>
    </dgm:pt>
    <dgm:pt modelId="{50AD17E9-4B3A-4A6E-888C-B213C589BCB3}" type="pres">
      <dgm:prSet presAssocID="{0C7ADB04-250F-459E-8223-3CDD68EE670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00B6EE31-6900-4D20-AC36-BFB487CE2B25}" type="pres">
      <dgm:prSet presAssocID="{0C7ADB04-250F-459E-8223-3CDD68EE6700}" presName="spaceRect" presStyleCnt="0"/>
      <dgm:spPr/>
    </dgm:pt>
    <dgm:pt modelId="{327B49C0-B034-47E8-BC0F-CB68477BDE74}" type="pres">
      <dgm:prSet presAssocID="{0C7ADB04-250F-459E-8223-3CDD68EE6700}" presName="parTx" presStyleLbl="revTx" presStyleIdx="0" presStyleCnt="3">
        <dgm:presLayoutVars>
          <dgm:chMax val="0"/>
          <dgm:chPref val="0"/>
        </dgm:presLayoutVars>
      </dgm:prSet>
      <dgm:spPr/>
    </dgm:pt>
    <dgm:pt modelId="{76BE80C3-7A36-4936-9562-84DAFFB6FD17}" type="pres">
      <dgm:prSet presAssocID="{7994D65A-FE2D-4073-A7FA-93AFA0A92097}" presName="sibTrans" presStyleCnt="0"/>
      <dgm:spPr/>
    </dgm:pt>
    <dgm:pt modelId="{52E28827-D5BB-4C33-A225-828EC3164BCB}" type="pres">
      <dgm:prSet presAssocID="{2EB05992-3ADA-4C15-97A3-B2D5353BF26A}" presName="compNode" presStyleCnt="0"/>
      <dgm:spPr/>
    </dgm:pt>
    <dgm:pt modelId="{AA89A485-B845-49C0-8662-7691DA22D594}" type="pres">
      <dgm:prSet presAssocID="{2EB05992-3ADA-4C15-97A3-B2D5353BF26A}" presName="bgRect" presStyleLbl="bgShp" presStyleIdx="1" presStyleCnt="3"/>
      <dgm:spPr/>
    </dgm:pt>
    <dgm:pt modelId="{3AFEC5BB-81B6-40F5-A87A-FA7D8559DB4B}" type="pres">
      <dgm:prSet presAssocID="{2EB05992-3ADA-4C15-97A3-B2D5353BF26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551E36F-9921-41FF-8FAD-FC51DD31C809}" type="pres">
      <dgm:prSet presAssocID="{2EB05992-3ADA-4C15-97A3-B2D5353BF26A}" presName="spaceRect" presStyleCnt="0"/>
      <dgm:spPr/>
    </dgm:pt>
    <dgm:pt modelId="{59E8CB54-2880-4649-AF1E-586527D4604E}" type="pres">
      <dgm:prSet presAssocID="{2EB05992-3ADA-4C15-97A3-B2D5353BF26A}" presName="parTx" presStyleLbl="revTx" presStyleIdx="1" presStyleCnt="3">
        <dgm:presLayoutVars>
          <dgm:chMax val="0"/>
          <dgm:chPref val="0"/>
        </dgm:presLayoutVars>
      </dgm:prSet>
      <dgm:spPr/>
    </dgm:pt>
    <dgm:pt modelId="{3BA90185-9C7E-430C-82C7-F9EA7CA65A47}" type="pres">
      <dgm:prSet presAssocID="{061E26EB-6C69-4C91-94B3-ED8E79EDD3BD}" presName="sibTrans" presStyleCnt="0"/>
      <dgm:spPr/>
    </dgm:pt>
    <dgm:pt modelId="{208DD4E8-13C8-4357-8797-50079EB86590}" type="pres">
      <dgm:prSet presAssocID="{4972E92A-85E4-49C8-910F-F529E7487DBD}" presName="compNode" presStyleCnt="0"/>
      <dgm:spPr/>
    </dgm:pt>
    <dgm:pt modelId="{4B8FF245-27ED-4650-A9DF-A4D4CA9F8FB1}" type="pres">
      <dgm:prSet presAssocID="{4972E92A-85E4-49C8-910F-F529E7487DBD}" presName="bgRect" presStyleLbl="bgShp" presStyleIdx="2" presStyleCnt="3"/>
      <dgm:spPr/>
    </dgm:pt>
    <dgm:pt modelId="{2204A035-2B9E-45D5-AC43-73ADD0D59AAE}" type="pres">
      <dgm:prSet presAssocID="{4972E92A-85E4-49C8-910F-F529E7487DB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D494D85-93EB-41A2-9E43-1D950B730362}" type="pres">
      <dgm:prSet presAssocID="{4972E92A-85E4-49C8-910F-F529E7487DBD}" presName="spaceRect" presStyleCnt="0"/>
      <dgm:spPr/>
    </dgm:pt>
    <dgm:pt modelId="{E6677A8A-1E37-4484-B741-8C0687D98532}" type="pres">
      <dgm:prSet presAssocID="{4972E92A-85E4-49C8-910F-F529E7487DB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BA09801-6431-47ED-97B4-7357C1BE0F9E}" type="presOf" srcId="{2EB05992-3ADA-4C15-97A3-B2D5353BF26A}" destId="{59E8CB54-2880-4649-AF1E-586527D4604E}" srcOrd="0" destOrd="0" presId="urn:microsoft.com/office/officeart/2018/2/layout/IconVerticalSolidList"/>
    <dgm:cxn modelId="{75F73805-4CC5-4C32-93EA-0B5577497CF9}" srcId="{5E1C4B14-F4AB-4A44-B8E2-B10760580B8B}" destId="{2EB05992-3ADA-4C15-97A3-B2D5353BF26A}" srcOrd="1" destOrd="0" parTransId="{CB31F786-924C-4763-88B8-4E0855F72E18}" sibTransId="{061E26EB-6C69-4C91-94B3-ED8E79EDD3BD}"/>
    <dgm:cxn modelId="{838A7007-E6C4-46EC-8F2B-3F5FEFB6CCE3}" type="presOf" srcId="{0C7ADB04-250F-459E-8223-3CDD68EE6700}" destId="{327B49C0-B034-47E8-BC0F-CB68477BDE74}" srcOrd="0" destOrd="0" presId="urn:microsoft.com/office/officeart/2018/2/layout/IconVerticalSolidList"/>
    <dgm:cxn modelId="{F0879E0C-3440-4A1D-9A9A-8E6B16CF0AA5}" type="presOf" srcId="{4972E92A-85E4-49C8-910F-F529E7487DBD}" destId="{E6677A8A-1E37-4484-B741-8C0687D98532}" srcOrd="0" destOrd="0" presId="urn:microsoft.com/office/officeart/2018/2/layout/IconVerticalSolidList"/>
    <dgm:cxn modelId="{217CFA27-7DDA-4C69-A7DA-26002D0183D3}" srcId="{5E1C4B14-F4AB-4A44-B8E2-B10760580B8B}" destId="{4972E92A-85E4-49C8-910F-F529E7487DBD}" srcOrd="2" destOrd="0" parTransId="{0949B520-F02B-4F71-994B-075CFE529100}" sibTransId="{C19276C3-291B-440D-B2B9-8BA37FC6C1E4}"/>
    <dgm:cxn modelId="{69F2AD67-41C4-4515-9EA3-5DEC89E1BFF0}" type="presOf" srcId="{5E1C4B14-F4AB-4A44-B8E2-B10760580B8B}" destId="{48AFDCE1-4579-4C65-BBF1-40CFB418AC4C}" srcOrd="0" destOrd="0" presId="urn:microsoft.com/office/officeart/2018/2/layout/IconVerticalSolidList"/>
    <dgm:cxn modelId="{1E0A966B-86A9-4635-9E2D-E55B4BAAE786}" srcId="{5E1C4B14-F4AB-4A44-B8E2-B10760580B8B}" destId="{0C7ADB04-250F-459E-8223-3CDD68EE6700}" srcOrd="0" destOrd="0" parTransId="{47F36A36-16F7-43E0-BD90-39BC0B821681}" sibTransId="{7994D65A-FE2D-4073-A7FA-93AFA0A92097}"/>
    <dgm:cxn modelId="{E780FAF9-1586-4A09-8593-FE480F606615}" type="presParOf" srcId="{48AFDCE1-4579-4C65-BBF1-40CFB418AC4C}" destId="{842559FB-BCC5-4A48-B605-9335971DD77D}" srcOrd="0" destOrd="0" presId="urn:microsoft.com/office/officeart/2018/2/layout/IconVerticalSolidList"/>
    <dgm:cxn modelId="{300D88A2-9412-4F9B-838A-18D6C71C048B}" type="presParOf" srcId="{842559FB-BCC5-4A48-B605-9335971DD77D}" destId="{A19C8277-0541-401A-8F46-B7488FC9EDB1}" srcOrd="0" destOrd="0" presId="urn:microsoft.com/office/officeart/2018/2/layout/IconVerticalSolidList"/>
    <dgm:cxn modelId="{40A89CCA-2413-4F8B-842A-08B979DFE55C}" type="presParOf" srcId="{842559FB-BCC5-4A48-B605-9335971DD77D}" destId="{50AD17E9-4B3A-4A6E-888C-B213C589BCB3}" srcOrd="1" destOrd="0" presId="urn:microsoft.com/office/officeart/2018/2/layout/IconVerticalSolidList"/>
    <dgm:cxn modelId="{A44E57BA-2971-43D5-BA1D-4D8D716182A9}" type="presParOf" srcId="{842559FB-BCC5-4A48-B605-9335971DD77D}" destId="{00B6EE31-6900-4D20-AC36-BFB487CE2B25}" srcOrd="2" destOrd="0" presId="urn:microsoft.com/office/officeart/2018/2/layout/IconVerticalSolidList"/>
    <dgm:cxn modelId="{6A417FD1-7720-486A-B14D-C4BA85432A69}" type="presParOf" srcId="{842559FB-BCC5-4A48-B605-9335971DD77D}" destId="{327B49C0-B034-47E8-BC0F-CB68477BDE74}" srcOrd="3" destOrd="0" presId="urn:microsoft.com/office/officeart/2018/2/layout/IconVerticalSolidList"/>
    <dgm:cxn modelId="{99FFBBE5-9C23-41E7-BC0D-879E6507EDF3}" type="presParOf" srcId="{48AFDCE1-4579-4C65-BBF1-40CFB418AC4C}" destId="{76BE80C3-7A36-4936-9562-84DAFFB6FD17}" srcOrd="1" destOrd="0" presId="urn:microsoft.com/office/officeart/2018/2/layout/IconVerticalSolidList"/>
    <dgm:cxn modelId="{703ADC11-2FCF-4410-B946-BFD2C9023284}" type="presParOf" srcId="{48AFDCE1-4579-4C65-BBF1-40CFB418AC4C}" destId="{52E28827-D5BB-4C33-A225-828EC3164BCB}" srcOrd="2" destOrd="0" presId="urn:microsoft.com/office/officeart/2018/2/layout/IconVerticalSolidList"/>
    <dgm:cxn modelId="{5582AB86-3E21-4644-9DA1-7CBDB20259A6}" type="presParOf" srcId="{52E28827-D5BB-4C33-A225-828EC3164BCB}" destId="{AA89A485-B845-49C0-8662-7691DA22D594}" srcOrd="0" destOrd="0" presId="urn:microsoft.com/office/officeart/2018/2/layout/IconVerticalSolidList"/>
    <dgm:cxn modelId="{909024FC-6B6B-4B77-B937-F924CDCEE9FE}" type="presParOf" srcId="{52E28827-D5BB-4C33-A225-828EC3164BCB}" destId="{3AFEC5BB-81B6-40F5-A87A-FA7D8559DB4B}" srcOrd="1" destOrd="0" presId="urn:microsoft.com/office/officeart/2018/2/layout/IconVerticalSolidList"/>
    <dgm:cxn modelId="{0B13230D-D8B4-418A-8203-6EBD2A28E90B}" type="presParOf" srcId="{52E28827-D5BB-4C33-A225-828EC3164BCB}" destId="{5551E36F-9921-41FF-8FAD-FC51DD31C809}" srcOrd="2" destOrd="0" presId="urn:microsoft.com/office/officeart/2018/2/layout/IconVerticalSolidList"/>
    <dgm:cxn modelId="{297859A4-E91A-4B64-925E-EFB9F2DD1E51}" type="presParOf" srcId="{52E28827-D5BB-4C33-A225-828EC3164BCB}" destId="{59E8CB54-2880-4649-AF1E-586527D4604E}" srcOrd="3" destOrd="0" presId="urn:microsoft.com/office/officeart/2018/2/layout/IconVerticalSolidList"/>
    <dgm:cxn modelId="{E735BFEA-167D-440F-86F8-591B5DD747A6}" type="presParOf" srcId="{48AFDCE1-4579-4C65-BBF1-40CFB418AC4C}" destId="{3BA90185-9C7E-430C-82C7-F9EA7CA65A47}" srcOrd="3" destOrd="0" presId="urn:microsoft.com/office/officeart/2018/2/layout/IconVerticalSolidList"/>
    <dgm:cxn modelId="{03459B31-2A10-4E0C-8784-C68D9133EC77}" type="presParOf" srcId="{48AFDCE1-4579-4C65-BBF1-40CFB418AC4C}" destId="{208DD4E8-13C8-4357-8797-50079EB86590}" srcOrd="4" destOrd="0" presId="urn:microsoft.com/office/officeart/2018/2/layout/IconVerticalSolidList"/>
    <dgm:cxn modelId="{025F6314-924D-42A6-B74C-535D9B5671EA}" type="presParOf" srcId="{208DD4E8-13C8-4357-8797-50079EB86590}" destId="{4B8FF245-27ED-4650-A9DF-A4D4CA9F8FB1}" srcOrd="0" destOrd="0" presId="urn:microsoft.com/office/officeart/2018/2/layout/IconVerticalSolidList"/>
    <dgm:cxn modelId="{2765E00E-070E-401E-92A6-420C909E3F65}" type="presParOf" srcId="{208DD4E8-13C8-4357-8797-50079EB86590}" destId="{2204A035-2B9E-45D5-AC43-73ADD0D59AAE}" srcOrd="1" destOrd="0" presId="urn:microsoft.com/office/officeart/2018/2/layout/IconVerticalSolidList"/>
    <dgm:cxn modelId="{33E55A5F-9BE3-4BDB-AAE4-AF59C86ABD9E}" type="presParOf" srcId="{208DD4E8-13C8-4357-8797-50079EB86590}" destId="{9D494D85-93EB-41A2-9E43-1D950B730362}" srcOrd="2" destOrd="0" presId="urn:microsoft.com/office/officeart/2018/2/layout/IconVerticalSolidList"/>
    <dgm:cxn modelId="{FED55590-1B51-4404-B98B-03C0DEEE9832}" type="presParOf" srcId="{208DD4E8-13C8-4357-8797-50079EB86590}" destId="{E6677A8A-1E37-4484-B741-8C0687D985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A97F28-FF19-456F-A7A1-C2B81C4F5D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30D7635-E5EE-4263-8CD3-BD8FD8CA7159}">
      <dgm:prSet/>
      <dgm:spPr/>
      <dgm:t>
        <a:bodyPr/>
        <a:lstStyle/>
        <a:p>
          <a:r>
            <a:rPr lang="en-US"/>
            <a:t>Characteristics </a:t>
          </a:r>
        </a:p>
      </dgm:t>
    </dgm:pt>
    <dgm:pt modelId="{F30571EA-728B-4708-B7E6-6E457F58D636}" type="parTrans" cxnId="{1A19DC26-E01F-4167-A391-C0808EE17DE8}">
      <dgm:prSet/>
      <dgm:spPr/>
      <dgm:t>
        <a:bodyPr/>
        <a:lstStyle/>
        <a:p>
          <a:endParaRPr lang="en-US"/>
        </a:p>
      </dgm:t>
    </dgm:pt>
    <dgm:pt modelId="{C78F955B-284B-4D6E-B0BC-155AA55307DF}" type="sibTrans" cxnId="{1A19DC26-E01F-4167-A391-C0808EE17DE8}">
      <dgm:prSet/>
      <dgm:spPr/>
      <dgm:t>
        <a:bodyPr/>
        <a:lstStyle/>
        <a:p>
          <a:endParaRPr lang="en-US"/>
        </a:p>
      </dgm:t>
    </dgm:pt>
    <dgm:pt modelId="{53E460DD-AD3D-42D5-8751-F1528E0862CB}">
      <dgm:prSet/>
      <dgm:spPr/>
      <dgm:t>
        <a:bodyPr/>
        <a:lstStyle/>
        <a:p>
          <a:r>
            <a:rPr lang="en-US"/>
            <a:t>Firsthand information about an event </a:t>
          </a:r>
        </a:p>
      </dgm:t>
    </dgm:pt>
    <dgm:pt modelId="{FC229156-98EF-4F16-A48E-92D22DAE3F7C}" type="parTrans" cxnId="{EA7AC183-8307-4B46-AB2E-E985718A1CD8}">
      <dgm:prSet/>
      <dgm:spPr/>
      <dgm:t>
        <a:bodyPr/>
        <a:lstStyle/>
        <a:p>
          <a:endParaRPr lang="en-US"/>
        </a:p>
      </dgm:t>
    </dgm:pt>
    <dgm:pt modelId="{BEF499A5-9F40-480C-B22A-0069E1E79FB2}" type="sibTrans" cxnId="{EA7AC183-8307-4B46-AB2E-E985718A1CD8}">
      <dgm:prSet/>
      <dgm:spPr/>
      <dgm:t>
        <a:bodyPr/>
        <a:lstStyle/>
        <a:p>
          <a:endParaRPr lang="en-US"/>
        </a:p>
      </dgm:t>
    </dgm:pt>
    <dgm:pt modelId="{30B9AAE9-C1BF-448D-B09C-6DF67AEA0EC3}">
      <dgm:prSet/>
      <dgm:spPr/>
      <dgm:t>
        <a:bodyPr/>
        <a:lstStyle/>
        <a:p>
          <a:r>
            <a:rPr lang="en-US"/>
            <a:t>Includes words, images, or objects created by persons directly involved in an event </a:t>
          </a:r>
        </a:p>
      </dgm:t>
    </dgm:pt>
    <dgm:pt modelId="{9C97E555-CD6C-4712-9D8E-875DC82D8C27}" type="parTrans" cxnId="{B9E49C1B-A600-4BE8-9D92-95E2271A0E68}">
      <dgm:prSet/>
      <dgm:spPr/>
      <dgm:t>
        <a:bodyPr/>
        <a:lstStyle/>
        <a:p>
          <a:endParaRPr lang="en-US"/>
        </a:p>
      </dgm:t>
    </dgm:pt>
    <dgm:pt modelId="{4B932710-7A96-4E05-B8D7-2567556D38EC}" type="sibTrans" cxnId="{B9E49C1B-A600-4BE8-9D92-95E2271A0E68}">
      <dgm:prSet/>
      <dgm:spPr/>
      <dgm:t>
        <a:bodyPr/>
        <a:lstStyle/>
        <a:p>
          <a:endParaRPr lang="en-US"/>
        </a:p>
      </dgm:t>
    </dgm:pt>
    <dgm:pt modelId="{9CB961CF-6C12-4A46-9EBA-CBC47605B8FA}">
      <dgm:prSet/>
      <dgm:spPr/>
      <dgm:t>
        <a:bodyPr/>
        <a:lstStyle/>
        <a:p>
          <a:r>
            <a:rPr lang="en-US"/>
            <a:t>Do not include historian’s analysis or interpretation of the sources</a:t>
          </a:r>
        </a:p>
      </dgm:t>
    </dgm:pt>
    <dgm:pt modelId="{736A4E8F-A367-4400-A4FD-CF1BAFE912BF}" type="parTrans" cxnId="{86D58B7E-F669-458D-AFD1-FF7A6D7322B4}">
      <dgm:prSet/>
      <dgm:spPr/>
      <dgm:t>
        <a:bodyPr/>
        <a:lstStyle/>
        <a:p>
          <a:endParaRPr lang="en-US"/>
        </a:p>
      </dgm:t>
    </dgm:pt>
    <dgm:pt modelId="{3EABEABB-F0C3-428F-AAF2-67229EB243D4}" type="sibTrans" cxnId="{86D58B7E-F669-458D-AFD1-FF7A6D7322B4}">
      <dgm:prSet/>
      <dgm:spPr/>
      <dgm:t>
        <a:bodyPr/>
        <a:lstStyle/>
        <a:p>
          <a:endParaRPr lang="en-US"/>
        </a:p>
      </dgm:t>
    </dgm:pt>
    <dgm:pt modelId="{E4A4A6D1-EF5C-49AF-BE13-288503FB7E9E}">
      <dgm:prSet/>
      <dgm:spPr/>
      <dgm:t>
        <a:bodyPr/>
        <a:lstStyle/>
        <a:p>
          <a:r>
            <a:rPr lang="en-US"/>
            <a:t>Examples: </a:t>
          </a:r>
        </a:p>
      </dgm:t>
    </dgm:pt>
    <dgm:pt modelId="{FF5EF24E-E84D-47C2-9474-2FC33E563E7B}" type="parTrans" cxnId="{C78700D9-9277-4E07-9CA2-BFA14E2CF31E}">
      <dgm:prSet/>
      <dgm:spPr/>
      <dgm:t>
        <a:bodyPr/>
        <a:lstStyle/>
        <a:p>
          <a:endParaRPr lang="en-US"/>
        </a:p>
      </dgm:t>
    </dgm:pt>
    <dgm:pt modelId="{0E37438F-B29C-4130-8B85-D5491E384D79}" type="sibTrans" cxnId="{C78700D9-9277-4E07-9CA2-BFA14E2CF31E}">
      <dgm:prSet/>
      <dgm:spPr/>
      <dgm:t>
        <a:bodyPr/>
        <a:lstStyle/>
        <a:p>
          <a:endParaRPr lang="en-US"/>
        </a:p>
      </dgm:t>
    </dgm:pt>
    <dgm:pt modelId="{60AF7414-002E-429B-93BA-C267066C83C1}">
      <dgm:prSet/>
      <dgm:spPr/>
      <dgm:t>
        <a:bodyPr/>
        <a:lstStyle/>
        <a:p>
          <a:r>
            <a:rPr lang="en-US" b="1" dirty="0"/>
            <a:t>Physical/Material remains</a:t>
          </a:r>
          <a:r>
            <a:rPr lang="en-US" dirty="0"/>
            <a:t>: buildings, roads, tools, weapons, coins, tapestries, pottery, battle sites, clothing </a:t>
          </a:r>
        </a:p>
      </dgm:t>
    </dgm:pt>
    <dgm:pt modelId="{D0E686F9-7785-4DEE-96E3-E5D8B62F252B}" type="parTrans" cxnId="{29128970-3FBD-4FF8-BE3F-A1FD64918819}">
      <dgm:prSet/>
      <dgm:spPr/>
      <dgm:t>
        <a:bodyPr/>
        <a:lstStyle/>
        <a:p>
          <a:endParaRPr lang="en-US"/>
        </a:p>
      </dgm:t>
    </dgm:pt>
    <dgm:pt modelId="{E98DD2C9-8817-451F-9590-2FA8CD370B64}" type="sibTrans" cxnId="{29128970-3FBD-4FF8-BE3F-A1FD64918819}">
      <dgm:prSet/>
      <dgm:spPr/>
      <dgm:t>
        <a:bodyPr/>
        <a:lstStyle/>
        <a:p>
          <a:endParaRPr lang="en-US"/>
        </a:p>
      </dgm:t>
    </dgm:pt>
    <dgm:pt modelId="{A14992A0-74E2-4073-93D3-AA8E66B2CB82}">
      <dgm:prSet/>
      <dgm:spPr/>
      <dgm:t>
        <a:bodyPr/>
        <a:lstStyle/>
        <a:p>
          <a:r>
            <a:rPr lang="en-US" b="1" dirty="0"/>
            <a:t>Geographic records: </a:t>
          </a:r>
          <a:r>
            <a:rPr lang="en-US" dirty="0"/>
            <a:t>maps, charts, place names </a:t>
          </a:r>
        </a:p>
      </dgm:t>
    </dgm:pt>
    <dgm:pt modelId="{B19140E1-1555-426F-8F26-E3001C2392AC}" type="parTrans" cxnId="{D2EE97BF-F6E8-488B-AA0E-748B51EF8F9A}">
      <dgm:prSet/>
      <dgm:spPr/>
      <dgm:t>
        <a:bodyPr/>
        <a:lstStyle/>
        <a:p>
          <a:endParaRPr lang="en-US"/>
        </a:p>
      </dgm:t>
    </dgm:pt>
    <dgm:pt modelId="{BC178FE3-2309-4F95-B216-D2107F5CDF90}" type="sibTrans" cxnId="{D2EE97BF-F6E8-488B-AA0E-748B51EF8F9A}">
      <dgm:prSet/>
      <dgm:spPr/>
      <dgm:t>
        <a:bodyPr/>
        <a:lstStyle/>
        <a:p>
          <a:endParaRPr lang="en-US"/>
        </a:p>
      </dgm:t>
    </dgm:pt>
    <dgm:pt modelId="{A0DBD051-7E36-429A-997A-26F6932EB67C}">
      <dgm:prSet/>
      <dgm:spPr/>
      <dgm:t>
        <a:bodyPr/>
        <a:lstStyle/>
        <a:p>
          <a:r>
            <a:rPr lang="en-US" b="1" dirty="0"/>
            <a:t>Visual records: </a:t>
          </a:r>
          <a:r>
            <a:rPr lang="en-US" dirty="0"/>
            <a:t>drawings/paintings, photographs </a:t>
          </a:r>
        </a:p>
      </dgm:t>
    </dgm:pt>
    <dgm:pt modelId="{9CC53C70-C38B-4955-A071-D42570CED062}" type="parTrans" cxnId="{E5EEA942-D6A9-493A-BAD4-B47DEBEDC36C}">
      <dgm:prSet/>
      <dgm:spPr/>
      <dgm:t>
        <a:bodyPr/>
        <a:lstStyle/>
        <a:p>
          <a:endParaRPr lang="en-US"/>
        </a:p>
      </dgm:t>
    </dgm:pt>
    <dgm:pt modelId="{5BF70CA3-BAC7-4BF2-BE77-67CF4B689597}" type="sibTrans" cxnId="{E5EEA942-D6A9-493A-BAD4-B47DEBEDC36C}">
      <dgm:prSet/>
      <dgm:spPr/>
      <dgm:t>
        <a:bodyPr/>
        <a:lstStyle/>
        <a:p>
          <a:endParaRPr lang="en-US"/>
        </a:p>
      </dgm:t>
    </dgm:pt>
    <dgm:pt modelId="{5E25DA61-AC48-4060-BAB2-0DE1D3B564B9}">
      <dgm:prSet/>
      <dgm:spPr/>
      <dgm:t>
        <a:bodyPr/>
        <a:lstStyle/>
        <a:p>
          <a:r>
            <a:rPr lang="en-US" b="1" dirty="0"/>
            <a:t>Written records: </a:t>
          </a:r>
          <a:r>
            <a:rPr lang="en-US" dirty="0"/>
            <a:t>letters, diaries, memos, laws, books, reports, trials, public meetings, inscriptions on buildings, receipts, email</a:t>
          </a:r>
        </a:p>
      </dgm:t>
    </dgm:pt>
    <dgm:pt modelId="{5A03B981-3F72-4264-9919-8827A2A69C30}" type="parTrans" cxnId="{F53A6B3C-0E7E-46E2-BC54-63CBD78B7CAF}">
      <dgm:prSet/>
      <dgm:spPr/>
      <dgm:t>
        <a:bodyPr/>
        <a:lstStyle/>
        <a:p>
          <a:endParaRPr lang="en-US"/>
        </a:p>
      </dgm:t>
    </dgm:pt>
    <dgm:pt modelId="{E2269C59-B268-4266-8AB3-3180CFDEEE27}" type="sibTrans" cxnId="{F53A6B3C-0E7E-46E2-BC54-63CBD78B7CAF}">
      <dgm:prSet/>
      <dgm:spPr/>
      <dgm:t>
        <a:bodyPr/>
        <a:lstStyle/>
        <a:p>
          <a:endParaRPr lang="en-US"/>
        </a:p>
      </dgm:t>
    </dgm:pt>
    <dgm:pt modelId="{ADFA2202-C71F-E748-ABD3-392C1BD4E2D0}" type="pres">
      <dgm:prSet presAssocID="{9DA97F28-FF19-456F-A7A1-C2B81C4F5DED}" presName="linear" presStyleCnt="0">
        <dgm:presLayoutVars>
          <dgm:animLvl val="lvl"/>
          <dgm:resizeHandles val="exact"/>
        </dgm:presLayoutVars>
      </dgm:prSet>
      <dgm:spPr/>
    </dgm:pt>
    <dgm:pt modelId="{4230E191-96C4-0E4E-86DD-3BC06BC11759}" type="pres">
      <dgm:prSet presAssocID="{A30D7635-E5EE-4263-8CD3-BD8FD8CA715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8AD7B7-DD82-CF4A-9CC2-9F840B03AD50}" type="pres">
      <dgm:prSet presAssocID="{A30D7635-E5EE-4263-8CD3-BD8FD8CA7159}" presName="childText" presStyleLbl="revTx" presStyleIdx="0" presStyleCnt="2">
        <dgm:presLayoutVars>
          <dgm:bulletEnabled val="1"/>
        </dgm:presLayoutVars>
      </dgm:prSet>
      <dgm:spPr/>
    </dgm:pt>
    <dgm:pt modelId="{5B9FAE48-AA9B-8C41-998E-5CAF732469CE}" type="pres">
      <dgm:prSet presAssocID="{E4A4A6D1-EF5C-49AF-BE13-288503FB7E9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8F2B34-8D46-7243-8588-8FAAE87B8983}" type="pres">
      <dgm:prSet presAssocID="{E4A4A6D1-EF5C-49AF-BE13-288503FB7E9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7533901-6420-424E-A17C-01865FDA8868}" type="presOf" srcId="{60AF7414-002E-429B-93BA-C267066C83C1}" destId="{4F8F2B34-8D46-7243-8588-8FAAE87B8983}" srcOrd="0" destOrd="0" presId="urn:microsoft.com/office/officeart/2005/8/layout/vList2"/>
    <dgm:cxn modelId="{B36C4B10-D8B6-194C-9E0E-9952BB71EC2F}" type="presOf" srcId="{5E25DA61-AC48-4060-BAB2-0DE1D3B564B9}" destId="{4F8F2B34-8D46-7243-8588-8FAAE87B8983}" srcOrd="0" destOrd="3" presId="urn:microsoft.com/office/officeart/2005/8/layout/vList2"/>
    <dgm:cxn modelId="{8783051A-9A28-E24C-B38D-D8A62F9B021A}" type="presOf" srcId="{A0DBD051-7E36-429A-997A-26F6932EB67C}" destId="{4F8F2B34-8D46-7243-8588-8FAAE87B8983}" srcOrd="0" destOrd="2" presId="urn:microsoft.com/office/officeart/2005/8/layout/vList2"/>
    <dgm:cxn modelId="{B9E49C1B-A600-4BE8-9D92-95E2271A0E68}" srcId="{A30D7635-E5EE-4263-8CD3-BD8FD8CA7159}" destId="{30B9AAE9-C1BF-448D-B09C-6DF67AEA0EC3}" srcOrd="1" destOrd="0" parTransId="{9C97E555-CD6C-4712-9D8E-875DC82D8C27}" sibTransId="{4B932710-7A96-4E05-B8D7-2567556D38EC}"/>
    <dgm:cxn modelId="{1A19DC26-E01F-4167-A391-C0808EE17DE8}" srcId="{9DA97F28-FF19-456F-A7A1-C2B81C4F5DED}" destId="{A30D7635-E5EE-4263-8CD3-BD8FD8CA7159}" srcOrd="0" destOrd="0" parTransId="{F30571EA-728B-4708-B7E6-6E457F58D636}" sibTransId="{C78F955B-284B-4D6E-B0BC-155AA55307DF}"/>
    <dgm:cxn modelId="{F53A6B3C-0E7E-46E2-BC54-63CBD78B7CAF}" srcId="{E4A4A6D1-EF5C-49AF-BE13-288503FB7E9E}" destId="{5E25DA61-AC48-4060-BAB2-0DE1D3B564B9}" srcOrd="3" destOrd="0" parTransId="{5A03B981-3F72-4264-9919-8827A2A69C30}" sibTransId="{E2269C59-B268-4266-8AB3-3180CFDEEE27}"/>
    <dgm:cxn modelId="{060C5140-7F9D-0746-A894-CF884C36F0A6}" type="presOf" srcId="{A30D7635-E5EE-4263-8CD3-BD8FD8CA7159}" destId="{4230E191-96C4-0E4E-86DD-3BC06BC11759}" srcOrd="0" destOrd="0" presId="urn:microsoft.com/office/officeart/2005/8/layout/vList2"/>
    <dgm:cxn modelId="{E5EEA942-D6A9-493A-BAD4-B47DEBEDC36C}" srcId="{E4A4A6D1-EF5C-49AF-BE13-288503FB7E9E}" destId="{A0DBD051-7E36-429A-997A-26F6932EB67C}" srcOrd="2" destOrd="0" parTransId="{9CC53C70-C38B-4955-A071-D42570CED062}" sibTransId="{5BF70CA3-BAC7-4BF2-BE77-67CF4B689597}"/>
    <dgm:cxn modelId="{C70C5B44-A9E4-D94B-8F03-D6D2B2922200}" type="presOf" srcId="{53E460DD-AD3D-42D5-8751-F1528E0862CB}" destId="{668AD7B7-DD82-CF4A-9CC2-9F840B03AD50}" srcOrd="0" destOrd="0" presId="urn:microsoft.com/office/officeart/2005/8/layout/vList2"/>
    <dgm:cxn modelId="{DCFCA04D-C21B-5F4C-A083-C0B9E1D7C7C2}" type="presOf" srcId="{9DA97F28-FF19-456F-A7A1-C2B81C4F5DED}" destId="{ADFA2202-C71F-E748-ABD3-392C1BD4E2D0}" srcOrd="0" destOrd="0" presId="urn:microsoft.com/office/officeart/2005/8/layout/vList2"/>
    <dgm:cxn modelId="{C4489B69-1C3A-3F4C-BCBF-DE40AFE2D048}" type="presOf" srcId="{30B9AAE9-C1BF-448D-B09C-6DF67AEA0EC3}" destId="{668AD7B7-DD82-CF4A-9CC2-9F840B03AD50}" srcOrd="0" destOrd="1" presId="urn:microsoft.com/office/officeart/2005/8/layout/vList2"/>
    <dgm:cxn modelId="{29128970-3FBD-4FF8-BE3F-A1FD64918819}" srcId="{E4A4A6D1-EF5C-49AF-BE13-288503FB7E9E}" destId="{60AF7414-002E-429B-93BA-C267066C83C1}" srcOrd="0" destOrd="0" parTransId="{D0E686F9-7785-4DEE-96E3-E5D8B62F252B}" sibTransId="{E98DD2C9-8817-451F-9590-2FA8CD370B64}"/>
    <dgm:cxn modelId="{86D58B7E-F669-458D-AFD1-FF7A6D7322B4}" srcId="{A30D7635-E5EE-4263-8CD3-BD8FD8CA7159}" destId="{9CB961CF-6C12-4A46-9EBA-CBC47605B8FA}" srcOrd="2" destOrd="0" parTransId="{736A4E8F-A367-4400-A4FD-CF1BAFE912BF}" sibTransId="{3EABEABB-F0C3-428F-AAF2-67229EB243D4}"/>
    <dgm:cxn modelId="{EA7AC183-8307-4B46-AB2E-E985718A1CD8}" srcId="{A30D7635-E5EE-4263-8CD3-BD8FD8CA7159}" destId="{53E460DD-AD3D-42D5-8751-F1528E0862CB}" srcOrd="0" destOrd="0" parTransId="{FC229156-98EF-4F16-A48E-92D22DAE3F7C}" sibTransId="{BEF499A5-9F40-480C-B22A-0069E1E79FB2}"/>
    <dgm:cxn modelId="{922226A5-0EA2-2F4E-9C18-7C3796756BCC}" type="presOf" srcId="{E4A4A6D1-EF5C-49AF-BE13-288503FB7E9E}" destId="{5B9FAE48-AA9B-8C41-998E-5CAF732469CE}" srcOrd="0" destOrd="0" presId="urn:microsoft.com/office/officeart/2005/8/layout/vList2"/>
    <dgm:cxn modelId="{C6A101BC-679C-484F-8113-0EB1C8E42363}" type="presOf" srcId="{A14992A0-74E2-4073-93D3-AA8E66B2CB82}" destId="{4F8F2B34-8D46-7243-8588-8FAAE87B8983}" srcOrd="0" destOrd="1" presId="urn:microsoft.com/office/officeart/2005/8/layout/vList2"/>
    <dgm:cxn modelId="{D2EE97BF-F6E8-488B-AA0E-748B51EF8F9A}" srcId="{E4A4A6D1-EF5C-49AF-BE13-288503FB7E9E}" destId="{A14992A0-74E2-4073-93D3-AA8E66B2CB82}" srcOrd="1" destOrd="0" parTransId="{B19140E1-1555-426F-8F26-E3001C2392AC}" sibTransId="{BC178FE3-2309-4F95-B216-D2107F5CDF90}"/>
    <dgm:cxn modelId="{C78700D9-9277-4E07-9CA2-BFA14E2CF31E}" srcId="{9DA97F28-FF19-456F-A7A1-C2B81C4F5DED}" destId="{E4A4A6D1-EF5C-49AF-BE13-288503FB7E9E}" srcOrd="1" destOrd="0" parTransId="{FF5EF24E-E84D-47C2-9474-2FC33E563E7B}" sibTransId="{0E37438F-B29C-4130-8B85-D5491E384D79}"/>
    <dgm:cxn modelId="{2C8262F1-D95C-A449-BA5A-BCAE345D374B}" type="presOf" srcId="{9CB961CF-6C12-4A46-9EBA-CBC47605B8FA}" destId="{668AD7B7-DD82-CF4A-9CC2-9F840B03AD50}" srcOrd="0" destOrd="2" presId="urn:microsoft.com/office/officeart/2005/8/layout/vList2"/>
    <dgm:cxn modelId="{078B8E4D-4904-2342-9162-63C662E6070E}" type="presParOf" srcId="{ADFA2202-C71F-E748-ABD3-392C1BD4E2D0}" destId="{4230E191-96C4-0E4E-86DD-3BC06BC11759}" srcOrd="0" destOrd="0" presId="urn:microsoft.com/office/officeart/2005/8/layout/vList2"/>
    <dgm:cxn modelId="{36251980-1941-D240-847B-8CF35AF88BE1}" type="presParOf" srcId="{ADFA2202-C71F-E748-ABD3-392C1BD4E2D0}" destId="{668AD7B7-DD82-CF4A-9CC2-9F840B03AD50}" srcOrd="1" destOrd="0" presId="urn:microsoft.com/office/officeart/2005/8/layout/vList2"/>
    <dgm:cxn modelId="{6EF166B3-6D90-124B-9475-34F219EB23AB}" type="presParOf" srcId="{ADFA2202-C71F-E748-ABD3-392C1BD4E2D0}" destId="{5B9FAE48-AA9B-8C41-998E-5CAF732469CE}" srcOrd="2" destOrd="0" presId="urn:microsoft.com/office/officeart/2005/8/layout/vList2"/>
    <dgm:cxn modelId="{AE2EEF14-6213-2B40-81B1-E7D9CF002F10}" type="presParOf" srcId="{ADFA2202-C71F-E748-ABD3-392C1BD4E2D0}" destId="{4F8F2B34-8D46-7243-8588-8FAAE87B898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E92DC0-A3DB-4FC4-A9CE-35EA9D264EA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D070029-B543-4814-80C8-7DE77A7EB268}">
      <dgm:prSet/>
      <dgm:spPr/>
      <dgm:t>
        <a:bodyPr/>
        <a:lstStyle/>
        <a:p>
          <a:r>
            <a:rPr lang="en-US"/>
            <a:t>Characteristics </a:t>
          </a:r>
        </a:p>
      </dgm:t>
    </dgm:pt>
    <dgm:pt modelId="{BAC57D48-B83F-4F03-9A3C-7D754B346FC9}" type="parTrans" cxnId="{C37F4553-3B25-4FB6-82AA-A29068649860}">
      <dgm:prSet/>
      <dgm:spPr/>
      <dgm:t>
        <a:bodyPr/>
        <a:lstStyle/>
        <a:p>
          <a:endParaRPr lang="en-US"/>
        </a:p>
      </dgm:t>
    </dgm:pt>
    <dgm:pt modelId="{8F683ECA-BD89-4B7D-92A4-96F668D76627}" type="sibTrans" cxnId="{C37F4553-3B25-4FB6-82AA-A29068649860}">
      <dgm:prSet/>
      <dgm:spPr/>
      <dgm:t>
        <a:bodyPr/>
        <a:lstStyle/>
        <a:p>
          <a:endParaRPr lang="en-US"/>
        </a:p>
      </dgm:t>
    </dgm:pt>
    <dgm:pt modelId="{855EEDC2-D2CF-43F4-BE98-EB57403737A0}">
      <dgm:prSet/>
      <dgm:spPr/>
      <dgm:t>
        <a:bodyPr/>
        <a:lstStyle/>
        <a:p>
          <a:r>
            <a:rPr lang="en-US"/>
            <a:t>Contain second hand information </a:t>
          </a:r>
        </a:p>
      </dgm:t>
    </dgm:pt>
    <dgm:pt modelId="{923E89B9-B997-4D7C-8957-D04AD45D8185}" type="parTrans" cxnId="{0495EC5D-E4CB-47C3-9640-1363F8F5BC79}">
      <dgm:prSet/>
      <dgm:spPr/>
      <dgm:t>
        <a:bodyPr/>
        <a:lstStyle/>
        <a:p>
          <a:endParaRPr lang="en-US"/>
        </a:p>
      </dgm:t>
    </dgm:pt>
    <dgm:pt modelId="{DA05B29A-1E80-40E8-BFDE-8EDD8F2504F2}" type="sibTrans" cxnId="{0495EC5D-E4CB-47C3-9640-1363F8F5BC79}">
      <dgm:prSet/>
      <dgm:spPr/>
      <dgm:t>
        <a:bodyPr/>
        <a:lstStyle/>
        <a:p>
          <a:endParaRPr lang="en-US"/>
        </a:p>
      </dgm:t>
    </dgm:pt>
    <dgm:pt modelId="{55A3EC58-2EE8-4AD4-991D-2E87562B748E}">
      <dgm:prSet/>
      <dgm:spPr/>
      <dgm:t>
        <a:bodyPr/>
        <a:lstStyle/>
        <a:p>
          <a:r>
            <a:rPr lang="en-US"/>
            <a:t>Created by people who were not eyewitnesses to the event </a:t>
          </a:r>
        </a:p>
      </dgm:t>
    </dgm:pt>
    <dgm:pt modelId="{511A2A3E-D4EF-417C-82D4-36D09B9E76C1}" type="parTrans" cxnId="{D634B86E-02C3-4132-9CBD-E43C50537440}">
      <dgm:prSet/>
      <dgm:spPr/>
      <dgm:t>
        <a:bodyPr/>
        <a:lstStyle/>
        <a:p>
          <a:endParaRPr lang="en-US"/>
        </a:p>
      </dgm:t>
    </dgm:pt>
    <dgm:pt modelId="{F6110439-588D-49A6-8016-F6EE880589AD}" type="sibTrans" cxnId="{D634B86E-02C3-4132-9CBD-E43C50537440}">
      <dgm:prSet/>
      <dgm:spPr/>
      <dgm:t>
        <a:bodyPr/>
        <a:lstStyle/>
        <a:p>
          <a:endParaRPr lang="en-US"/>
        </a:p>
      </dgm:t>
    </dgm:pt>
    <dgm:pt modelId="{5B69966B-7A40-46AD-81A2-2E3CF79CC99E}">
      <dgm:prSet/>
      <dgm:spPr/>
      <dgm:t>
        <a:bodyPr/>
        <a:lstStyle/>
        <a:p>
          <a:r>
            <a:rPr lang="en-US"/>
            <a:t>Descriptions of events that include analysis or interpretation of primary sources to describe a past event </a:t>
          </a:r>
        </a:p>
      </dgm:t>
    </dgm:pt>
    <dgm:pt modelId="{4098A540-BD2B-4E04-BA96-20A4EB8F9A8D}" type="parTrans" cxnId="{34CB7BE3-47CC-4557-BAA7-E2E24358D46D}">
      <dgm:prSet/>
      <dgm:spPr/>
      <dgm:t>
        <a:bodyPr/>
        <a:lstStyle/>
        <a:p>
          <a:endParaRPr lang="en-US"/>
        </a:p>
      </dgm:t>
    </dgm:pt>
    <dgm:pt modelId="{6C02E1F2-61E9-4A54-8205-92A3A52E279B}" type="sibTrans" cxnId="{34CB7BE3-47CC-4557-BAA7-E2E24358D46D}">
      <dgm:prSet/>
      <dgm:spPr/>
      <dgm:t>
        <a:bodyPr/>
        <a:lstStyle/>
        <a:p>
          <a:endParaRPr lang="en-US"/>
        </a:p>
      </dgm:t>
    </dgm:pt>
    <dgm:pt modelId="{16ED7340-79B2-4C6D-A748-D9421D27F9C4}">
      <dgm:prSet/>
      <dgm:spPr/>
      <dgm:t>
        <a:bodyPr/>
        <a:lstStyle/>
        <a:p>
          <a:r>
            <a:rPr lang="en-US"/>
            <a:t>Examples: </a:t>
          </a:r>
        </a:p>
      </dgm:t>
    </dgm:pt>
    <dgm:pt modelId="{2F09A2FC-DE82-426A-B494-659C8A3B752D}" type="parTrans" cxnId="{39C52F1E-A25F-4B99-8920-D872EF2D7BEC}">
      <dgm:prSet/>
      <dgm:spPr/>
      <dgm:t>
        <a:bodyPr/>
        <a:lstStyle/>
        <a:p>
          <a:endParaRPr lang="en-US"/>
        </a:p>
      </dgm:t>
    </dgm:pt>
    <dgm:pt modelId="{B2204E59-01C3-4D2E-AED5-B585415709F1}" type="sibTrans" cxnId="{39C52F1E-A25F-4B99-8920-D872EF2D7BEC}">
      <dgm:prSet/>
      <dgm:spPr/>
      <dgm:t>
        <a:bodyPr/>
        <a:lstStyle/>
        <a:p>
          <a:endParaRPr lang="en-US"/>
        </a:p>
      </dgm:t>
    </dgm:pt>
    <dgm:pt modelId="{573E98B8-F31B-48C4-A5D0-9FAAB3ED7B74}">
      <dgm:prSet/>
      <dgm:spPr/>
      <dgm:t>
        <a:bodyPr/>
        <a:lstStyle/>
        <a:p>
          <a:r>
            <a:rPr lang="en-US"/>
            <a:t>A written analysis of old firsthand interviews about an event </a:t>
          </a:r>
        </a:p>
      </dgm:t>
    </dgm:pt>
    <dgm:pt modelId="{1CF52095-2FE2-41CE-9435-6EFE5E7EA1B0}" type="parTrans" cxnId="{A41127FA-F33D-4D2C-9C73-42435C4B1D27}">
      <dgm:prSet/>
      <dgm:spPr/>
      <dgm:t>
        <a:bodyPr/>
        <a:lstStyle/>
        <a:p>
          <a:endParaRPr lang="en-US"/>
        </a:p>
      </dgm:t>
    </dgm:pt>
    <dgm:pt modelId="{771D5B24-055A-4E14-84A9-0AAD9B5F0581}" type="sibTrans" cxnId="{A41127FA-F33D-4D2C-9C73-42435C4B1D27}">
      <dgm:prSet/>
      <dgm:spPr/>
      <dgm:t>
        <a:bodyPr/>
        <a:lstStyle/>
        <a:p>
          <a:endParaRPr lang="en-US"/>
        </a:p>
      </dgm:t>
    </dgm:pt>
    <dgm:pt modelId="{19FEDB53-0149-4A87-B2C4-40F395B56620}">
      <dgm:prSet/>
      <dgm:spPr/>
      <dgm:t>
        <a:bodyPr/>
        <a:lstStyle/>
        <a:p>
          <a:r>
            <a:rPr lang="en-US"/>
            <a:t>A book that describes an event written many years after the event</a:t>
          </a:r>
        </a:p>
      </dgm:t>
    </dgm:pt>
    <dgm:pt modelId="{615DC26A-1A03-4B43-A294-A635FBBB9E40}" type="parTrans" cxnId="{FDF7161C-C787-4DE8-A205-BB30F5E69945}">
      <dgm:prSet/>
      <dgm:spPr/>
      <dgm:t>
        <a:bodyPr/>
        <a:lstStyle/>
        <a:p>
          <a:endParaRPr lang="en-US"/>
        </a:p>
      </dgm:t>
    </dgm:pt>
    <dgm:pt modelId="{6C0FDDF8-8005-4C52-A262-275C19FD4B36}" type="sibTrans" cxnId="{FDF7161C-C787-4DE8-A205-BB30F5E69945}">
      <dgm:prSet/>
      <dgm:spPr/>
      <dgm:t>
        <a:bodyPr/>
        <a:lstStyle/>
        <a:p>
          <a:endParaRPr lang="en-US"/>
        </a:p>
      </dgm:t>
    </dgm:pt>
    <dgm:pt modelId="{1E457FFB-2450-094F-8078-34D313069E1E}" type="pres">
      <dgm:prSet presAssocID="{49E92DC0-A3DB-4FC4-A9CE-35EA9D264EA7}" presName="linear" presStyleCnt="0">
        <dgm:presLayoutVars>
          <dgm:animLvl val="lvl"/>
          <dgm:resizeHandles val="exact"/>
        </dgm:presLayoutVars>
      </dgm:prSet>
      <dgm:spPr/>
    </dgm:pt>
    <dgm:pt modelId="{00559B3C-7A6A-0742-9EDB-5156433959D0}" type="pres">
      <dgm:prSet presAssocID="{9D070029-B543-4814-80C8-7DE77A7EB26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F33938-4A5B-6B40-A848-BE4920B1E785}" type="pres">
      <dgm:prSet presAssocID="{9D070029-B543-4814-80C8-7DE77A7EB268}" presName="childText" presStyleLbl="revTx" presStyleIdx="0" presStyleCnt="2">
        <dgm:presLayoutVars>
          <dgm:bulletEnabled val="1"/>
        </dgm:presLayoutVars>
      </dgm:prSet>
      <dgm:spPr/>
    </dgm:pt>
    <dgm:pt modelId="{7FFE7F00-E23A-244A-BD13-C38C46C0AF27}" type="pres">
      <dgm:prSet presAssocID="{16ED7340-79B2-4C6D-A748-D9421D27F9C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EACC2E2-0F23-C64E-91DD-B75EE24B47A6}" type="pres">
      <dgm:prSet presAssocID="{16ED7340-79B2-4C6D-A748-D9421D27F9C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A9A400C-2346-FD4D-A32E-A2FD07F79DB6}" type="presOf" srcId="{9D070029-B543-4814-80C8-7DE77A7EB268}" destId="{00559B3C-7A6A-0742-9EDB-5156433959D0}" srcOrd="0" destOrd="0" presId="urn:microsoft.com/office/officeart/2005/8/layout/vList2"/>
    <dgm:cxn modelId="{FDF7161C-C787-4DE8-A205-BB30F5E69945}" srcId="{16ED7340-79B2-4C6D-A748-D9421D27F9C4}" destId="{19FEDB53-0149-4A87-B2C4-40F395B56620}" srcOrd="1" destOrd="0" parTransId="{615DC26A-1A03-4B43-A294-A635FBBB9E40}" sibTransId="{6C0FDDF8-8005-4C52-A262-275C19FD4B36}"/>
    <dgm:cxn modelId="{39C52F1E-A25F-4B99-8920-D872EF2D7BEC}" srcId="{49E92DC0-A3DB-4FC4-A9CE-35EA9D264EA7}" destId="{16ED7340-79B2-4C6D-A748-D9421D27F9C4}" srcOrd="1" destOrd="0" parTransId="{2F09A2FC-DE82-426A-B494-659C8A3B752D}" sibTransId="{B2204E59-01C3-4D2E-AED5-B585415709F1}"/>
    <dgm:cxn modelId="{4A130135-C7AD-C94E-A089-E4191CE09259}" type="presOf" srcId="{49E92DC0-A3DB-4FC4-A9CE-35EA9D264EA7}" destId="{1E457FFB-2450-094F-8078-34D313069E1E}" srcOrd="0" destOrd="0" presId="urn:microsoft.com/office/officeart/2005/8/layout/vList2"/>
    <dgm:cxn modelId="{8ED44738-C95B-234C-909C-65964D2ECBDC}" type="presOf" srcId="{55A3EC58-2EE8-4AD4-991D-2E87562B748E}" destId="{A7F33938-4A5B-6B40-A848-BE4920B1E785}" srcOrd="0" destOrd="1" presId="urn:microsoft.com/office/officeart/2005/8/layout/vList2"/>
    <dgm:cxn modelId="{B998E638-BA46-204B-AD49-D67A15294C2F}" type="presOf" srcId="{573E98B8-F31B-48C4-A5D0-9FAAB3ED7B74}" destId="{6EACC2E2-0F23-C64E-91DD-B75EE24B47A6}" srcOrd="0" destOrd="0" presId="urn:microsoft.com/office/officeart/2005/8/layout/vList2"/>
    <dgm:cxn modelId="{C37F4553-3B25-4FB6-82AA-A29068649860}" srcId="{49E92DC0-A3DB-4FC4-A9CE-35EA9D264EA7}" destId="{9D070029-B543-4814-80C8-7DE77A7EB268}" srcOrd="0" destOrd="0" parTransId="{BAC57D48-B83F-4F03-9A3C-7D754B346FC9}" sibTransId="{8F683ECA-BD89-4B7D-92A4-96F668D76627}"/>
    <dgm:cxn modelId="{0495EC5D-E4CB-47C3-9640-1363F8F5BC79}" srcId="{9D070029-B543-4814-80C8-7DE77A7EB268}" destId="{855EEDC2-D2CF-43F4-BE98-EB57403737A0}" srcOrd="0" destOrd="0" parTransId="{923E89B9-B997-4D7C-8957-D04AD45D8185}" sibTransId="{DA05B29A-1E80-40E8-BFDE-8EDD8F2504F2}"/>
    <dgm:cxn modelId="{18F78864-859B-B040-B49C-75948B2C59F1}" type="presOf" srcId="{855EEDC2-D2CF-43F4-BE98-EB57403737A0}" destId="{A7F33938-4A5B-6B40-A848-BE4920B1E785}" srcOrd="0" destOrd="0" presId="urn:microsoft.com/office/officeart/2005/8/layout/vList2"/>
    <dgm:cxn modelId="{D634B86E-02C3-4132-9CBD-E43C50537440}" srcId="{9D070029-B543-4814-80C8-7DE77A7EB268}" destId="{55A3EC58-2EE8-4AD4-991D-2E87562B748E}" srcOrd="1" destOrd="0" parTransId="{511A2A3E-D4EF-417C-82D4-36D09B9E76C1}" sibTransId="{F6110439-588D-49A6-8016-F6EE880589AD}"/>
    <dgm:cxn modelId="{95976273-6A38-5744-9E78-2276213BCAB2}" type="presOf" srcId="{16ED7340-79B2-4C6D-A748-D9421D27F9C4}" destId="{7FFE7F00-E23A-244A-BD13-C38C46C0AF27}" srcOrd="0" destOrd="0" presId="urn:microsoft.com/office/officeart/2005/8/layout/vList2"/>
    <dgm:cxn modelId="{49D9C5C2-9F1F-4844-A9B6-047A8FBC4DD8}" type="presOf" srcId="{5B69966B-7A40-46AD-81A2-2E3CF79CC99E}" destId="{A7F33938-4A5B-6B40-A848-BE4920B1E785}" srcOrd="0" destOrd="2" presId="urn:microsoft.com/office/officeart/2005/8/layout/vList2"/>
    <dgm:cxn modelId="{7E052BE2-915E-7B4A-992C-992FF5E26FB9}" type="presOf" srcId="{19FEDB53-0149-4A87-B2C4-40F395B56620}" destId="{6EACC2E2-0F23-C64E-91DD-B75EE24B47A6}" srcOrd="0" destOrd="1" presId="urn:microsoft.com/office/officeart/2005/8/layout/vList2"/>
    <dgm:cxn modelId="{34CB7BE3-47CC-4557-BAA7-E2E24358D46D}" srcId="{9D070029-B543-4814-80C8-7DE77A7EB268}" destId="{5B69966B-7A40-46AD-81A2-2E3CF79CC99E}" srcOrd="2" destOrd="0" parTransId="{4098A540-BD2B-4E04-BA96-20A4EB8F9A8D}" sibTransId="{6C02E1F2-61E9-4A54-8205-92A3A52E279B}"/>
    <dgm:cxn modelId="{A41127FA-F33D-4D2C-9C73-42435C4B1D27}" srcId="{16ED7340-79B2-4C6D-A748-D9421D27F9C4}" destId="{573E98B8-F31B-48C4-A5D0-9FAAB3ED7B74}" srcOrd="0" destOrd="0" parTransId="{1CF52095-2FE2-41CE-9435-6EFE5E7EA1B0}" sibTransId="{771D5B24-055A-4E14-84A9-0AAD9B5F0581}"/>
    <dgm:cxn modelId="{07F8FCC6-E487-6F43-8B26-2F176B78716D}" type="presParOf" srcId="{1E457FFB-2450-094F-8078-34D313069E1E}" destId="{00559B3C-7A6A-0742-9EDB-5156433959D0}" srcOrd="0" destOrd="0" presId="urn:microsoft.com/office/officeart/2005/8/layout/vList2"/>
    <dgm:cxn modelId="{6B667F4D-5974-F04E-AE8D-65C2EAD763C6}" type="presParOf" srcId="{1E457FFB-2450-094F-8078-34D313069E1E}" destId="{A7F33938-4A5B-6B40-A848-BE4920B1E785}" srcOrd="1" destOrd="0" presId="urn:microsoft.com/office/officeart/2005/8/layout/vList2"/>
    <dgm:cxn modelId="{064EF9EE-0B6E-C54C-B53A-8ACAAC43DC40}" type="presParOf" srcId="{1E457FFB-2450-094F-8078-34D313069E1E}" destId="{7FFE7F00-E23A-244A-BD13-C38C46C0AF27}" srcOrd="2" destOrd="0" presId="urn:microsoft.com/office/officeart/2005/8/layout/vList2"/>
    <dgm:cxn modelId="{25459E89-8571-BC41-8C00-8D6F38D9C1AA}" type="presParOf" srcId="{1E457FFB-2450-094F-8078-34D313069E1E}" destId="{6EACC2E2-0F23-C64E-91DD-B75EE24B47A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C8277-0541-401A-8F46-B7488FC9EDB1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D17E9-4B3A-4A6E-888C-B213C589BCB3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B49C0-B034-47E8-BC0F-CB68477BDE74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When Historians study an event, they use sources related to the event Ø Historians classify the sources they use in two categories called: </a:t>
          </a:r>
        </a:p>
      </dsp:txBody>
      <dsp:txXfrm>
        <a:off x="1435590" y="531"/>
        <a:ext cx="9080009" cy="1242935"/>
      </dsp:txXfrm>
    </dsp:sp>
    <dsp:sp modelId="{AA89A485-B845-49C0-8662-7691DA22D594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EC5BB-81B6-40F5-A87A-FA7D8559DB4B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8CB54-2880-4649-AF1E-586527D4604E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Primary Sources </a:t>
          </a:r>
        </a:p>
      </dsp:txBody>
      <dsp:txXfrm>
        <a:off x="1435590" y="1554201"/>
        <a:ext cx="9080009" cy="1242935"/>
      </dsp:txXfrm>
    </dsp:sp>
    <dsp:sp modelId="{4B8FF245-27ED-4650-A9DF-A4D4CA9F8FB1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4A035-2B9E-45D5-AC43-73ADD0D59AAE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77A8A-1E37-4484-B741-8C0687D98532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Secondary Sources</a:t>
          </a:r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0E191-96C4-0E4E-86DD-3BC06BC11759}">
      <dsp:nvSpPr>
        <dsp:cNvPr id="0" name=""/>
        <dsp:cNvSpPr/>
      </dsp:nvSpPr>
      <dsp:spPr>
        <a:xfrm>
          <a:off x="0" y="143353"/>
          <a:ext cx="6513603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Characteristics </a:t>
          </a:r>
        </a:p>
      </dsp:txBody>
      <dsp:txXfrm>
        <a:off x="31613" y="174966"/>
        <a:ext cx="6450377" cy="584369"/>
      </dsp:txXfrm>
    </dsp:sp>
    <dsp:sp modelId="{668AD7B7-DD82-CF4A-9CC2-9F840B03AD50}">
      <dsp:nvSpPr>
        <dsp:cNvPr id="0" name=""/>
        <dsp:cNvSpPr/>
      </dsp:nvSpPr>
      <dsp:spPr>
        <a:xfrm>
          <a:off x="0" y="790948"/>
          <a:ext cx="6513603" cy="16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Firsthand information about an event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Includes words, images, or objects created by persons directly involved in an event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Do not include historian’s analysis or interpretation of the sources</a:t>
          </a:r>
        </a:p>
      </dsp:txBody>
      <dsp:txXfrm>
        <a:off x="0" y="790948"/>
        <a:ext cx="6513603" cy="1676699"/>
      </dsp:txXfrm>
    </dsp:sp>
    <dsp:sp modelId="{5B9FAE48-AA9B-8C41-998E-5CAF732469CE}">
      <dsp:nvSpPr>
        <dsp:cNvPr id="0" name=""/>
        <dsp:cNvSpPr/>
      </dsp:nvSpPr>
      <dsp:spPr>
        <a:xfrm>
          <a:off x="0" y="2467648"/>
          <a:ext cx="6513603" cy="6475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Examples: </a:t>
          </a:r>
        </a:p>
      </dsp:txBody>
      <dsp:txXfrm>
        <a:off x="31613" y="2499261"/>
        <a:ext cx="6450377" cy="584369"/>
      </dsp:txXfrm>
    </dsp:sp>
    <dsp:sp modelId="{4F8F2B34-8D46-7243-8588-8FAAE87B8983}">
      <dsp:nvSpPr>
        <dsp:cNvPr id="0" name=""/>
        <dsp:cNvSpPr/>
      </dsp:nvSpPr>
      <dsp:spPr>
        <a:xfrm>
          <a:off x="0" y="3115243"/>
          <a:ext cx="6513603" cy="2626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/>
            <a:t>Physical/Material remains</a:t>
          </a:r>
          <a:r>
            <a:rPr lang="en-US" sz="2100" kern="1200" dirty="0"/>
            <a:t>: buildings, roads, tools, weapons, coins, tapestries, pottery, battle sites, clothing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/>
            <a:t>Geographic records: </a:t>
          </a:r>
          <a:r>
            <a:rPr lang="en-US" sz="2100" kern="1200" dirty="0"/>
            <a:t>maps, charts, place names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/>
            <a:t>Visual records: </a:t>
          </a:r>
          <a:r>
            <a:rPr lang="en-US" sz="2100" kern="1200" dirty="0"/>
            <a:t>drawings/paintings, photographs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/>
            <a:t>Written records: </a:t>
          </a:r>
          <a:r>
            <a:rPr lang="en-US" sz="2100" kern="1200" dirty="0"/>
            <a:t>letters, diaries, memos, laws, books, reports, trials, public meetings, inscriptions on buildings, receipts, email</a:t>
          </a:r>
        </a:p>
      </dsp:txBody>
      <dsp:txXfrm>
        <a:off x="0" y="3115243"/>
        <a:ext cx="6513603" cy="26268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59B3C-7A6A-0742-9EDB-5156433959D0}">
      <dsp:nvSpPr>
        <dsp:cNvPr id="0" name=""/>
        <dsp:cNvSpPr/>
      </dsp:nvSpPr>
      <dsp:spPr>
        <a:xfrm>
          <a:off x="0" y="15822"/>
          <a:ext cx="6513603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Characteristics </a:t>
          </a:r>
        </a:p>
      </dsp:txBody>
      <dsp:txXfrm>
        <a:off x="39809" y="55631"/>
        <a:ext cx="6433985" cy="735872"/>
      </dsp:txXfrm>
    </dsp:sp>
    <dsp:sp modelId="{A7F33938-4A5B-6B40-A848-BE4920B1E785}">
      <dsp:nvSpPr>
        <dsp:cNvPr id="0" name=""/>
        <dsp:cNvSpPr/>
      </dsp:nvSpPr>
      <dsp:spPr>
        <a:xfrm>
          <a:off x="0" y="831312"/>
          <a:ext cx="6513603" cy="253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Contain second hand information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Created by people who were not eyewitnesses to the event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Descriptions of events that include analysis or interpretation of primary sources to describe a past event </a:t>
          </a:r>
        </a:p>
      </dsp:txBody>
      <dsp:txXfrm>
        <a:off x="0" y="831312"/>
        <a:ext cx="6513603" cy="2533680"/>
      </dsp:txXfrm>
    </dsp:sp>
    <dsp:sp modelId="{7FFE7F00-E23A-244A-BD13-C38C46C0AF27}">
      <dsp:nvSpPr>
        <dsp:cNvPr id="0" name=""/>
        <dsp:cNvSpPr/>
      </dsp:nvSpPr>
      <dsp:spPr>
        <a:xfrm>
          <a:off x="0" y="3364993"/>
          <a:ext cx="6513603" cy="8154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Examples: </a:t>
          </a:r>
        </a:p>
      </dsp:txBody>
      <dsp:txXfrm>
        <a:off x="39809" y="3404802"/>
        <a:ext cx="6433985" cy="735872"/>
      </dsp:txXfrm>
    </dsp:sp>
    <dsp:sp modelId="{6EACC2E2-0F23-C64E-91DD-B75EE24B47A6}">
      <dsp:nvSpPr>
        <dsp:cNvPr id="0" name=""/>
        <dsp:cNvSpPr/>
      </dsp:nvSpPr>
      <dsp:spPr>
        <a:xfrm>
          <a:off x="0" y="4180483"/>
          <a:ext cx="6513603" cy="168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A written analysis of old firsthand interviews about an event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A book that describes an event written many years after the event</a:t>
          </a:r>
        </a:p>
      </dsp:txBody>
      <dsp:txXfrm>
        <a:off x="0" y="4180483"/>
        <a:ext cx="6513603" cy="1689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DA70-C5B6-E84E-A98B-73AE2901E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D8E69-0A94-AE4B-AE20-CBC7C21E5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5906B-B48B-DE46-B79A-BFC45C53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F6270-3BC4-2041-9808-21D86F72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FA3C6-833E-D749-8D17-1C47468B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2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50D2D-CA6D-4E42-82BF-9C4DFE85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5A638-8862-E846-95B2-F6723EA75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2C1E0-F495-D44A-8555-96076556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27A4-FB84-4D46-9ACC-B956A50FF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6C0A6-0B79-6B43-A3B0-F6774E4D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DC227A-7B70-6C41-BA93-F09C71AD1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EF915-A844-5E46-A14E-66206EFC2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9C25F-D63F-FC4F-840C-08436438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1251B-AF74-A245-AF70-34179EF92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C6E1D-994C-724E-86D8-4A1D2CCE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45A6-795A-254D-9A2B-028D486A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80D2F-9CCE-F846-A48C-315FB451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63C40-B044-194E-BF19-B65EA27C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CEBFA-6239-584D-9F7D-32CE6EAA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BCBFD-75DE-5E4A-B12D-F08E04A8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6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17177-D252-9143-B395-7727BDA5A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E32F1-305B-3D4D-9136-A32045985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34282-63B6-8E40-A09E-9B1C3F6D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13E3D-ACDE-3F4B-8AD1-D6B8F9BF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89B7F-59A1-584A-A23D-12ED874B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2061D-713F-184A-8C16-07B9E1F4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A364C-0F78-094A-91E4-1EB9B9F64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1F35B-023D-5444-B25C-C8ABA0DCD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8869B-5A12-5E48-A944-F317F65B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D750A-EBC0-1E45-8A9C-16A32D65D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6B38F-4C5A-C04D-9713-D0B31F57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9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80EC-5FE4-3047-B522-FE247576F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22146-A460-604A-967A-085AC20A8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43F39-94BA-0F4F-B721-22112EC5C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E11F5-47FD-9642-8465-92AFFC7BE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D526DE-3486-BD49-BC36-99B638368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84903-D82F-6542-97DC-1FCD118F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CA90E0-6DB3-0B46-B1E3-57ACF224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33E170-FD18-254C-AC01-E8E34560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3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A2DC-E671-B64A-A6B9-A38F0A11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A9BD6-6D10-FD47-831D-88AEE859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E1410-6E34-4B40-B2CF-E263EE58D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8F664-C44F-E142-B2AF-641E6286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3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CB4804-B9F2-AF46-8946-2E1C76727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D40C16-718D-3E43-AFF8-3F1C6169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F648B-9073-E84B-9D13-9F8BDBA0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3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2EF2-8F31-F34E-AE10-F6AEC0B19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67C4D-6953-384D-84C0-8F49E4046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7945D-8707-4C4E-BF2E-3D9F6C753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3D460-C9F9-C547-841C-08DD2EC3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87FEB-C51E-2842-9138-C19D9542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14A56-F3EA-5B40-8616-61AC1F7A9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3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F962-12D7-0C46-83D2-FA2929F8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C3578-BA83-E54D-8214-3C4C2CC085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FC772-4F06-A443-A488-F2624ABA6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F03E8-89B2-644C-8333-F102CF49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2F4E8-F01F-BB46-BAAE-5342BF98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9655E-7B9D-7A41-990B-5E1518F6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9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2A71E-7CF7-2049-9512-3FD17EC07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BF115-D15C-614E-9292-10D29ED73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C1C73-2870-1B44-97BE-2718414F1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80D9-8C4B-D34F-B8C0-CB7FFFBACB8E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D9DCF-EDD6-1545-8385-B195568FD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1D3FD-B954-0549-BC2F-81DFB4798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FBA6-E21E-D248-95EC-3E7507ED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021349-CEA2-A045-B7C1-6223714B4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sz="5600" dirty="0"/>
              <a:t>What Type of Sources do Historians Use?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CD9B-CA53-C247-A6F3-BEB0AFE65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Activity Notebook Notes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21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8AED3-BA93-EF45-BA54-0B406B1F5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Types of 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38B1D3-622A-4597-BD4E-904C321F45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3739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499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F9C13F-DC9F-B44F-A009-74B1EB7FF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Primary 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8BAE72-48E3-43A7-A494-386271224A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62969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6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5CA2C3-13AD-F645-8A25-9C1AC0DC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54A3D-CEFA-814E-9640-14BDF1795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Imagine you are a historian who wants to know what American Middle School students learned in school from 1950-2000. Which of the following would be considered Primary Sources?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Interviews with people who went to middle schools or taught middle school in the 1980s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State laws about education requirements in the 1970s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A report written by a historian in 2010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Textbooks used in schools in the 1960s</a:t>
            </a:r>
          </a:p>
        </p:txBody>
      </p:sp>
    </p:spTree>
    <p:extLst>
      <p:ext uri="{BB962C8B-B14F-4D97-AF65-F5344CB8AC3E}">
        <p14:creationId xmlns:p14="http://schemas.microsoft.com/office/powerpoint/2010/main" val="264482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4CBDBA-DCC1-3E42-820B-06EB653D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8DC14-2EF8-E944-BA2C-A86CCBF96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Imagine you are a historian who wants to know what American Middle School students learned in school from 1950-2000. Which of the following would be considered Primary Sources?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rgbClr val="FF0000"/>
                </a:solidFill>
              </a:rPr>
              <a:t>Interviews with people who went to middle schools or taught middle school in the 1980s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</a:rPr>
              <a:t>State laws about education requirements in the 1970s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</a:rPr>
              <a:t>A report written by a historian in 2010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</a:rPr>
              <a:t>Textbooks used in schools in the 1960s</a:t>
            </a:r>
          </a:p>
          <a:p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1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489529-8D7B-0D4D-9353-7F7D9FE9E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Secondary 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562717-659D-47FB-A65F-AAAC3C630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26636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81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2C53DB-D193-CA49-B001-45458159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Check Your Understanding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980D-78A8-7949-B7A9-909819D4C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Imagine you are a historian who wants to know what American Middle School students learned in school from 1950-2000. Which of the following would be considered Secondary Sources?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An interview with the neighbor of a person who was a middle school teacher in the 1950s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An article written in 2010 about middle school in 1960s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A final exam from a social studies class in 1980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A textbook about the history of middle school education</a:t>
            </a:r>
          </a:p>
        </p:txBody>
      </p:sp>
    </p:spTree>
    <p:extLst>
      <p:ext uri="{BB962C8B-B14F-4D97-AF65-F5344CB8AC3E}">
        <p14:creationId xmlns:p14="http://schemas.microsoft.com/office/powerpoint/2010/main" val="387595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87D387-0494-E84A-BA93-787FCE7D4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86D23-E589-904D-A626-198A6A948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Imagine you are a historian who wants to know what American Middle School students learned in school from 1950-2000. Which of the following would be considered Secondary Sources?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An interview with the neighbor of a person who was a middle school teacher in the 1950s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An article written in 2010 about middle school in 1960s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A final exam from a social studies class in 1980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A textbook about the history of middle school education</a:t>
            </a:r>
          </a:p>
        </p:txBody>
      </p:sp>
    </p:spTree>
    <p:extLst>
      <p:ext uri="{BB962C8B-B14F-4D97-AF65-F5344CB8AC3E}">
        <p14:creationId xmlns:p14="http://schemas.microsoft.com/office/powerpoint/2010/main" val="355736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502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What Type of Sources do Historians Use?</vt:lpstr>
      <vt:lpstr>Types of Sources</vt:lpstr>
      <vt:lpstr>Primary Sources</vt:lpstr>
      <vt:lpstr>Check Your Understanding</vt:lpstr>
      <vt:lpstr>Check Your Understanding</vt:lpstr>
      <vt:lpstr>Secondary Sources</vt:lpstr>
      <vt:lpstr>Check Your Understanding </vt:lpstr>
      <vt:lpstr>Check Your Understanding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Type of Sources do Historians Use?</dc:title>
  <dc:creator>Marcus Norris</dc:creator>
  <cp:lastModifiedBy>Marcus Norris</cp:lastModifiedBy>
  <cp:revision>2</cp:revision>
  <dcterms:created xsi:type="dcterms:W3CDTF">2019-09-19T14:41:27Z</dcterms:created>
  <dcterms:modified xsi:type="dcterms:W3CDTF">2019-09-19T14:45:04Z</dcterms:modified>
</cp:coreProperties>
</file>